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82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>
        <p:scale>
          <a:sx n="92" d="100"/>
          <a:sy n="92" d="100"/>
        </p:scale>
        <p:origin x="88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90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22038-0CE8-CF43-9095-6054BFDCBFBE}" type="datetimeFigureOut">
              <a:rPr lang="en-US" smtClean="0"/>
              <a:t>6/17/19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69FFB-ED45-B14D-BD91-291C5F3C2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5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6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0799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3000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0640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021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22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2019/06/17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712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2019/06/17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616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2019/06/17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6534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2019/06/17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6118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2019/06/17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710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2019/06/17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972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C4305-28DE-4DD2-9345-62D74EC87A2B}" type="datetimeFigureOut">
              <a:rPr lang="en-ZA" smtClean="0"/>
              <a:t>2019/06/17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0573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EEFE81-150A-1449-9D96-8FEA12F1AF0C}"/>
              </a:ext>
            </a:extLst>
          </p:cNvPr>
          <p:cNvSpPr/>
          <p:nvPr/>
        </p:nvSpPr>
        <p:spPr>
          <a:xfrm>
            <a:off x="0" y="0"/>
            <a:ext cx="9144000" cy="4069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CABB26-BA61-478D-9A2B-FC1B7E396DD2}"/>
              </a:ext>
            </a:extLst>
          </p:cNvPr>
          <p:cNvSpPr/>
          <p:nvPr/>
        </p:nvSpPr>
        <p:spPr>
          <a:xfrm>
            <a:off x="497780" y="791394"/>
            <a:ext cx="832153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44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data_wrangling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() &amp;&amp;</a:t>
            </a:r>
          </a:p>
          <a:p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ZA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"manipulation"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%in%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C1B1DD-2B12-4D1B-94DA-05BC3B56E74B}"/>
              </a:ext>
            </a:extLst>
          </p:cNvPr>
          <p:cNvSpPr/>
          <p:nvPr/>
        </p:nvSpPr>
        <p:spPr>
          <a:xfrm>
            <a:off x="332216" y="4517271"/>
            <a:ext cx="411042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 err="1">
                <a:latin typeface="Consolas" panose="020B0609020204030204" pitchFamily="49" charset="0"/>
              </a:rPr>
              <a:t>postgraduate_workshop</a:t>
            </a:r>
            <a:r>
              <a:rPr lang="en-ZA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Z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dept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Biological Sciences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presenter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latin typeface="Consolas" panose="020B0609020204030204" pitchFamily="49" charset="0"/>
              </a:rPr>
              <a:t>c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Ruan van Mazijk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MSc </a:t>
            </a:r>
            <a:r>
              <a:rPr lang="nl-NL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candidate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 )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ZA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B40531-88E2-DF49-A748-D0A876BE16AA}"/>
              </a:ext>
            </a:extLst>
          </p:cNvPr>
          <p:cNvGrpSpPr/>
          <p:nvPr/>
        </p:nvGrpSpPr>
        <p:grpSpPr>
          <a:xfrm>
            <a:off x="1" y="3033147"/>
            <a:ext cx="9144000" cy="711696"/>
            <a:chOff x="1" y="3033147"/>
            <a:chExt cx="9144000" cy="7116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3A1732-2496-450A-9862-D073F83F3A0D}"/>
                </a:ext>
              </a:extLst>
            </p:cNvPr>
            <p:cNvSpPr/>
            <p:nvPr/>
          </p:nvSpPr>
          <p:spPr>
            <a:xfrm>
              <a:off x="1" y="3036957"/>
              <a:ext cx="914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ZA" sz="4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🐨🐟🌿 %&gt;%    %&gt;%    %&gt;% 🤓📊🥰</a:t>
              </a:r>
              <a:endParaRPr lang="en-ZA" sz="4000" dirty="0">
                <a:latin typeface="Consolas" panose="020B0609020204030204" pitchFamily="49" charset="0"/>
              </a:endParaRPr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4E11C763-E97A-A44A-BEB9-EF76F9AD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913" y="3054152"/>
              <a:ext cx="607481" cy="59641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85C400-2AD9-A843-9484-8001DC7E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0608" y="3033147"/>
              <a:ext cx="607481" cy="60748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B36C04-99AC-F546-8776-5A72AACE5CBC}"/>
              </a:ext>
            </a:extLst>
          </p:cNvPr>
          <p:cNvGrpSpPr/>
          <p:nvPr/>
        </p:nvGrpSpPr>
        <p:grpSpPr>
          <a:xfrm>
            <a:off x="4442637" y="4770760"/>
            <a:ext cx="4565141" cy="1292086"/>
            <a:chOff x="4788416" y="4372584"/>
            <a:chExt cx="4565141" cy="12920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81F0B3-5386-4AA0-8150-1F8C27C462A0}"/>
                </a:ext>
              </a:extLst>
            </p:cNvPr>
            <p:cNvSpPr/>
            <p:nvPr/>
          </p:nvSpPr>
          <p:spPr>
            <a:xfrm>
              <a:off x="6054505" y="4372584"/>
              <a:ext cx="13471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logos()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A64C7A-65E0-49CA-8463-4C95A5804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155" y="4761656"/>
              <a:ext cx="922787" cy="9030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38D0BD-26E9-4188-9B8B-8C1578A12A9F}"/>
                </a:ext>
              </a:extLst>
            </p:cNvPr>
            <p:cNvSpPr/>
            <p:nvPr/>
          </p:nvSpPr>
          <p:spPr>
            <a:xfrm>
              <a:off x="4788416" y="4379472"/>
              <a:ext cx="1257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face()</a:t>
              </a:r>
            </a:p>
          </p:txBody>
        </p:sp>
        <p:pic>
          <p:nvPicPr>
            <p:cNvPr id="16" name="Picture 15" descr="A person standing in front of a flower&#10;&#10;Description automatically generated">
              <a:extLst>
                <a:ext uri="{FF2B5EF4-FFF2-40B4-BE49-F238E27FC236}">
                  <a16:creationId xmlns:a16="http://schemas.microsoft.com/office/drawing/2014/main" id="{2E5133AD-C596-D44E-9F75-9BEBC484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097" y="4748804"/>
              <a:ext cx="903014" cy="903014"/>
            </a:xfrm>
            <a:prstGeom prst="ellipse">
              <a:avLst/>
            </a:prstGeom>
          </p:spPr>
        </p:pic>
        <p:pic>
          <p:nvPicPr>
            <p:cNvPr id="3" name="Picture 2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715A4F82-5DFE-FE46-B419-8052F83F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942" y="4855109"/>
              <a:ext cx="2348615" cy="8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85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A697-A9CE-3E4F-B7F5-E324F718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  <a:cs typeface="Consolas" panose="020B0609020204030204" pitchFamily="49" charset="0"/>
              </a:rPr>
              <a:t>A motivating example…</a:t>
            </a:r>
          </a:p>
        </p:txBody>
      </p:sp>
    </p:spTree>
    <p:extLst>
      <p:ext uri="{BB962C8B-B14F-4D97-AF65-F5344CB8AC3E}">
        <p14:creationId xmlns:p14="http://schemas.microsoft.com/office/powerpoint/2010/main" val="3269635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</p:spTree>
    <p:extLst>
      <p:ext uri="{BB962C8B-B14F-4D97-AF65-F5344CB8AC3E}">
        <p14:creationId xmlns:p14="http://schemas.microsoft.com/office/powerpoint/2010/main" val="1099286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82296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One way to lay out your collected data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753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50900" y="1600200"/>
            <a:ext cx="7429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algn="ctr"/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Another way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😬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95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600200"/>
            <a:ext cx="508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The “best” way.</a:t>
            </a:r>
            <a:endParaRPr lang="en-US"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  <a:p>
            <a:pPr marL="0" lvl="0" indent="0" algn="ctr">
              <a:buNone/>
            </a:pPr>
            <a:r>
              <a:rPr lang="en-GB" sz="2400" dirty="0">
                <a:latin typeface="Avenir Book" panose="02000503020000020003" pitchFamily="2" charset="0"/>
                <a:cs typeface="Consolas" panose="020B0609020204030204" pitchFamily="49" charset="0"/>
              </a:rPr>
              <a:t>(</a:t>
            </a: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Will make your life easiest in the long-term.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)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178AB-42D9-1F46-808A-FF78CA365889}"/>
              </a:ext>
            </a:extLst>
          </p:cNvPr>
          <p:cNvSpPr txBox="1"/>
          <p:nvPr/>
        </p:nvSpPr>
        <p:spPr>
          <a:xfrm rot="20518587">
            <a:off x="63200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😍😘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02C1-8B91-1A4B-A46D-6948B8299F10}"/>
              </a:ext>
            </a:extLst>
          </p:cNvPr>
          <p:cNvSpPr txBox="1"/>
          <p:nvPr/>
        </p:nvSpPr>
        <p:spPr>
          <a:xfrm rot="1944620">
            <a:off x="702935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👄😳</a:t>
            </a:r>
          </a:p>
        </p:txBody>
      </p:sp>
    </p:spTree>
    <p:extLst>
      <p:ext uri="{BB962C8B-B14F-4D97-AF65-F5344CB8AC3E}">
        <p14:creationId xmlns:p14="http://schemas.microsoft.com/office/powerpoint/2010/main" val="3383038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ZA" dirty="0">
                <a:solidFill>
                  <a:schemeClr val="accent5"/>
                </a:solidFill>
                <a:latin typeface="Consolas" panose="020B0609020204030204" pitchFamily="49" charset="0"/>
              </a:rPr>
              <a:t>()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 </a:t>
            </a:r>
            <a:r>
              <a:rPr sz="2800" dirty="0">
                <a:latin typeface="Avenir Book" panose="02000503020000020003" pitchFamily="2" charset="0"/>
              </a:rPr>
              <a:t>Embracing the rectangle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latin typeface="Avenir Book" panose="02000503020000020003" pitchFamily="2" charset="0"/>
              </a:rPr>
              <a:t> </a:t>
            </a:r>
            <a:r>
              <a:rPr sz="2800" b="1" dirty="0">
                <a:latin typeface="Avenir Book" panose="02000503020000020003" pitchFamily="2" charset="0"/>
              </a:rPr>
              <a:t>Making</a:t>
            </a:r>
            <a:r>
              <a:rPr sz="2800" dirty="0">
                <a:latin typeface="Avenir Book" panose="02000503020000020003" pitchFamily="2" charset="0"/>
              </a:rPr>
              <a:t> your data rectangular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 </a:t>
            </a:r>
            <a:r>
              <a:rPr sz="2800" dirty="0">
                <a:latin typeface="Avenir Book" panose="02000503020000020003" pitchFamily="2" charset="0"/>
              </a:rPr>
              <a:t>Things to see &amp; do in rectangle land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 </a:t>
            </a:r>
            <a:r>
              <a:rPr sz="2800" dirty="0">
                <a:latin typeface="Consolas" panose="020B0609020204030204" pitchFamily="49" charset="0"/>
                <a:cs typeface="Consolas" panose="020B0609020204030204" pitchFamily="49" charset="0"/>
              </a:rPr>
              <a:t>mutate()</a:t>
            </a:r>
            <a:r>
              <a:rPr sz="2800" dirty="0">
                <a:latin typeface="Avenir Book" panose="02000503020000020003" pitchFamily="2" charset="0"/>
              </a:rPr>
              <a:t> &amp; friends</a:t>
            </a:r>
            <a:endParaRPr lang="en-US" sz="2800" dirty="0">
              <a:latin typeface="Avenir Book" panose="02000503020000020003" pitchFamily="2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800" dirty="0">
                <a:latin typeface="Avenir Book" panose="02000503020000020003" pitchFamily="2" charset="0"/>
              </a:rPr>
              <a:t>	(</a:t>
            </a:r>
            <a:r>
              <a:rPr sz="2800" dirty="0">
                <a:latin typeface="Avenir Book" panose="02000503020000020003" pitchFamily="2" charset="0"/>
              </a:rPr>
              <a:t>How to extend your raw dataset</a:t>
            </a:r>
            <a:r>
              <a:rPr lang="en-US" sz="2800" dirty="0">
                <a:latin typeface="Avenir Book" panose="02000503020000020003" pitchFamily="2" charset="0"/>
              </a:rPr>
              <a:t>)</a:t>
            </a:r>
            <a:endParaRPr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 </a:t>
            </a:r>
            <a:r>
              <a:rPr sz="2800" strike="sngStrike" dirty="0">
                <a:latin typeface="Avenir Book" panose="02000503020000020003" pitchFamily="2" charset="0"/>
              </a:rPr>
              <a:t>Complicated</a:t>
            </a:r>
            <a:r>
              <a:rPr sz="2800" dirty="0">
                <a:latin typeface="Avenir Book" panose="02000503020000020003" pitchFamily="2" charset="0"/>
              </a:rPr>
              <a:t> Exotic problems</a:t>
            </a:r>
          </a:p>
        </p:txBody>
      </p:sp>
    </p:spTree>
    <p:extLst>
      <p:ext uri="{BB962C8B-B14F-4D97-AF65-F5344CB8AC3E}">
        <p14:creationId xmlns:p14="http://schemas.microsoft.com/office/powerpoint/2010/main" val="3050969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1474</TotalTime>
  <Words>127</Words>
  <Application>Microsoft Macintosh PowerPoint</Application>
  <PresentationFormat>On-screen Show (4:3)</PresentationFormat>
  <Paragraphs>28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Avenir Book</vt:lpstr>
      <vt:lpstr>Calibri</vt:lpstr>
      <vt:lpstr>Calibri Light</vt:lpstr>
      <vt:lpstr>Consolas</vt:lpstr>
      <vt:lpstr>Office Theme</vt:lpstr>
      <vt:lpstr>PowerPoint Presentation</vt:lpstr>
      <vt:lpstr>A motivating example…</vt:lpstr>
      <vt:lpstr>PowerPoint Presentation</vt:lpstr>
      <vt:lpstr>PowerPoint Presentation</vt:lpstr>
      <vt:lpstr>PowerPoint Presentation</vt:lpstr>
      <vt:lpstr>PowerPoint Presentation</vt:lpstr>
      <vt:lpstr>&gt; outline()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Ruan Van Mazijk</dc:creator>
  <cp:lastModifiedBy>Ruan Van Mazijk</cp:lastModifiedBy>
  <cp:revision>32</cp:revision>
  <dcterms:created xsi:type="dcterms:W3CDTF">2019-05-06T10:04:53Z</dcterms:created>
  <dcterms:modified xsi:type="dcterms:W3CDTF">2019-06-18T09:50:31Z</dcterms:modified>
</cp:coreProperties>
</file>